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0" r:id="rId5"/>
    <p:sldId id="261" r:id="rId6"/>
    <p:sldId id="262"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04B440-EEF0-408E-AE50-62F56BA652CE}"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4B440-EEF0-408E-AE50-62F56BA652CE}"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4B440-EEF0-408E-AE50-62F56BA652CE}"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4B440-EEF0-408E-AE50-62F56BA652CE}"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04B440-EEF0-408E-AE50-62F56BA652CE}"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04B440-EEF0-408E-AE50-62F56BA652CE}"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04B440-EEF0-408E-AE50-62F56BA652CE}" type="datetimeFigureOut">
              <a:rPr lang="en-US" smtClean="0"/>
              <a:pPr/>
              <a:t>12/2/2010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04B440-EEF0-408E-AE50-62F56BA652CE}" type="datetimeFigureOut">
              <a:rPr lang="en-US" smtClean="0"/>
              <a:pPr/>
              <a:t>12/2/2010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04B440-EEF0-408E-AE50-62F56BA652CE}" type="datetimeFigureOut">
              <a:rPr lang="en-US" smtClean="0"/>
              <a:pPr/>
              <a:t>12/2/2010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04B440-EEF0-408E-AE50-62F56BA652CE}"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04B440-EEF0-408E-AE50-62F56BA652CE}"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69BEFA-F0E8-4DFE-AF4B-2D533DDE843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04B440-EEF0-408E-AE50-62F56BA652CE}" type="datetimeFigureOut">
              <a:rPr lang="en-US" smtClean="0"/>
              <a:pPr/>
              <a:t>12/2/2010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9BEFA-F0E8-4DFE-AF4B-2D533DDE843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en/d/dd/Musketparts.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britishbattles.com/images/yorktown/map-l.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britishbattles.com/images/yorktown/british-surrender-l.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ritishbattles.com/images/yorktown/washington-review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Battle of Yorktown: The last </a:t>
            </a:r>
            <a:r>
              <a:rPr lang="en-US" smtClean="0">
                <a:ln w="18415" cmpd="sng">
                  <a:solidFill>
                    <a:srgbClr val="FFFFFF"/>
                  </a:solidFill>
                  <a:prstDash val="solid"/>
                </a:ln>
                <a:solidFill>
                  <a:srgbClr val="FFFFFF"/>
                </a:solidFill>
                <a:effectLst>
                  <a:outerShdw blurRad="63500" dir="3600000" algn="tl" rotWithShape="0">
                    <a:srgbClr val="000000">
                      <a:alpha val="70000"/>
                    </a:srgbClr>
                  </a:outerShdw>
                </a:effectLst>
              </a:rPr>
              <a:t>battle of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freedom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p:txBody>
          <a:bodyPr/>
          <a:lstStyle/>
          <a:p>
            <a:r>
              <a:rPr lang="en-US" dirty="0" smtClean="0">
                <a:solidFill>
                  <a:schemeClr val="tx2">
                    <a:lumMod val="60000"/>
                    <a:lumOff val="40000"/>
                  </a:schemeClr>
                </a:solidFill>
              </a:rPr>
              <a:t>David Zeng</a:t>
            </a:r>
            <a:endParaRPr lang="en-US" dirty="0">
              <a:solidFill>
                <a:schemeClr val="tx2">
                  <a:lumMod val="60000"/>
                  <a:lumOff val="4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Facts</a:t>
            </a:r>
            <a:endParaRPr lang="en-US" dirty="0"/>
          </a:p>
        </p:txBody>
      </p:sp>
      <p:sp>
        <p:nvSpPr>
          <p:cNvPr id="3" name="Content Placeholder 2"/>
          <p:cNvSpPr>
            <a:spLocks noGrp="1"/>
          </p:cNvSpPr>
          <p:nvPr>
            <p:ph idx="1"/>
          </p:nvPr>
        </p:nvSpPr>
        <p:spPr>
          <a:xfrm>
            <a:off x="457200" y="1524000"/>
            <a:ext cx="8229600" cy="4525963"/>
          </a:xfrm>
        </p:spPr>
        <p:txBody>
          <a:bodyPr>
            <a:normAutofit/>
          </a:bodyPr>
          <a:lstStyle/>
          <a:p>
            <a:r>
              <a:rPr lang="en-US" sz="2000" dirty="0" smtClean="0"/>
              <a:t>Combatants: Americans and French against the British </a:t>
            </a:r>
          </a:p>
          <a:p>
            <a:r>
              <a:rPr lang="en-US" sz="2000" dirty="0" smtClean="0"/>
              <a:t>Started at 28</a:t>
            </a:r>
            <a:r>
              <a:rPr lang="en-US" sz="2000" baseline="30000" dirty="0" smtClean="0"/>
              <a:t>th</a:t>
            </a:r>
            <a:r>
              <a:rPr lang="en-US" sz="2000" dirty="0" smtClean="0"/>
              <a:t> of September 1781 ended at 19</a:t>
            </a:r>
            <a:r>
              <a:rPr lang="en-US" sz="2000" baseline="30000" dirty="0" smtClean="0"/>
              <a:t>th</a:t>
            </a:r>
            <a:r>
              <a:rPr lang="en-US" sz="2000" dirty="0" smtClean="0"/>
              <a:t> of October 1781.</a:t>
            </a:r>
          </a:p>
          <a:p>
            <a:r>
              <a:rPr lang="en-US" sz="2000" dirty="0" smtClean="0"/>
              <a:t>The battle took place in Yorktown, Virginia</a:t>
            </a:r>
          </a:p>
          <a:p>
            <a:r>
              <a:rPr lang="en-US" sz="2000" dirty="0" smtClean="0"/>
              <a:t>After the battle of Yorktown, the Independence War was officially over and the British surrendered.</a:t>
            </a:r>
          </a:p>
          <a:p>
            <a:r>
              <a:rPr lang="en-US" sz="2400" dirty="0" smtClean="0"/>
              <a:t>General</a:t>
            </a:r>
          </a:p>
          <a:p>
            <a:pPr>
              <a:buFont typeface="Wingdings" pitchFamily="2" charset="2"/>
              <a:buChar char="§"/>
            </a:pPr>
            <a:r>
              <a:rPr lang="en-US" sz="1600" dirty="0" smtClean="0"/>
              <a:t>The Americans was lead by General George Washington</a:t>
            </a:r>
          </a:p>
          <a:p>
            <a:pPr>
              <a:buFont typeface="Wingdings" pitchFamily="2" charset="2"/>
              <a:buChar char="§"/>
            </a:pPr>
            <a:r>
              <a:rPr lang="en-US" sz="1600" dirty="0" smtClean="0"/>
              <a:t>The French was lead by Litenteant General de Rochambeau</a:t>
            </a:r>
          </a:p>
          <a:p>
            <a:pPr>
              <a:buFont typeface="Wingdings" pitchFamily="2" charset="2"/>
              <a:buChar char="§"/>
            </a:pPr>
            <a:r>
              <a:rPr lang="en-US" sz="1600" dirty="0" smtClean="0"/>
              <a:t>The British was lead by Major General Lord Cornwallis</a:t>
            </a:r>
          </a:p>
          <a:p>
            <a:r>
              <a:rPr lang="en-US" sz="2400" dirty="0" smtClean="0"/>
              <a:t>Size of the armies: 8,800 Americans, 7,800 French and 6,000 British</a:t>
            </a:r>
          </a:p>
          <a:p>
            <a:endParaRPr lang="en-US" sz="2400" dirty="0" smtClean="0"/>
          </a:p>
          <a:p>
            <a:endParaRPr lang="en-US" sz="1600" dirty="0" smtClean="0"/>
          </a:p>
          <a:p>
            <a:pPr>
              <a:buNone/>
            </a:pPr>
            <a:endParaRPr lang="en-US" sz="2400" dirty="0" smtClean="0"/>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Arms and equipment that both combatant have used</a:t>
            </a:r>
            <a:endParaRPr lang="en-US" sz="2800" dirty="0"/>
          </a:p>
        </p:txBody>
      </p:sp>
      <p:sp>
        <p:nvSpPr>
          <p:cNvPr id="3" name="Content Placeholder 2"/>
          <p:cNvSpPr>
            <a:spLocks noGrp="1"/>
          </p:cNvSpPr>
          <p:nvPr>
            <p:ph idx="1"/>
          </p:nvPr>
        </p:nvSpPr>
        <p:spPr/>
        <p:txBody>
          <a:bodyPr>
            <a:normAutofit/>
          </a:bodyPr>
          <a:lstStyle/>
          <a:p>
            <a:pPr algn="just"/>
            <a:r>
              <a:rPr lang="en-US" sz="1600" dirty="0" smtClean="0"/>
              <a:t>In battle of Yorktown both sides were armed with muskets and guns also cannons. The back country riflemen carried long, small caliber rifles, weapons of considerably greater accuracy than the ordinary musket and which their owners used with proficiency.</a:t>
            </a:r>
          </a:p>
          <a:p>
            <a:endParaRPr lang="en-US" sz="1600" dirty="0" smtClean="0"/>
          </a:p>
          <a:p>
            <a:pPr>
              <a:buNone/>
            </a:pPr>
            <a:endParaRPr lang="en-US" sz="1600" dirty="0" smtClean="0"/>
          </a:p>
          <a:p>
            <a:pPr>
              <a:buNone/>
            </a:pPr>
            <a:endParaRPr lang="en-US" dirty="0" smtClean="0"/>
          </a:p>
        </p:txBody>
      </p:sp>
      <p:pic>
        <p:nvPicPr>
          <p:cNvPr id="5122" name="Picture 2" descr="File:Musketparts.jpg">
            <a:hlinkClick r:id="rId2"/>
          </p:cNvPr>
          <p:cNvPicPr>
            <a:picLocks noChangeAspect="1" noChangeArrowheads="1"/>
          </p:cNvPicPr>
          <p:nvPr/>
        </p:nvPicPr>
        <p:blipFill>
          <a:blip r:embed="rId3" cstate="print"/>
          <a:srcRect/>
          <a:stretch>
            <a:fillRect/>
          </a:stretch>
        </p:blipFill>
        <p:spPr bwMode="auto">
          <a:xfrm>
            <a:off x="685800" y="2590800"/>
            <a:ext cx="7620000" cy="39433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moves of the colonists and French</a:t>
            </a:r>
            <a:endParaRPr lang="en-US" sz="3200" dirty="0"/>
          </a:p>
        </p:txBody>
      </p:sp>
      <p:sp>
        <p:nvSpPr>
          <p:cNvPr id="3" name="Content Placeholder 2"/>
          <p:cNvSpPr>
            <a:spLocks noGrp="1"/>
          </p:cNvSpPr>
          <p:nvPr>
            <p:ph idx="1"/>
          </p:nvPr>
        </p:nvSpPr>
        <p:spPr>
          <a:xfrm>
            <a:off x="457200" y="1600200"/>
            <a:ext cx="8229600" cy="4525963"/>
          </a:xfrm>
        </p:spPr>
        <p:txBody>
          <a:bodyPr>
            <a:normAutofit/>
          </a:bodyPr>
          <a:lstStyle/>
          <a:p>
            <a:r>
              <a:rPr lang="en-US" sz="1800" dirty="0" smtClean="0"/>
              <a:t>In the early morning of 28</a:t>
            </a:r>
            <a:r>
              <a:rPr lang="en-US" sz="1800" baseline="30000" dirty="0" smtClean="0"/>
              <a:t>th</a:t>
            </a:r>
            <a:r>
              <a:rPr lang="en-US" sz="1800" dirty="0" smtClean="0"/>
              <a:t> 1781 the Colonists and French surrounded Yorktown. The French took the positions on the left while the Americans took the position on the right.</a:t>
            </a:r>
          </a:p>
          <a:p>
            <a:r>
              <a:rPr lang="en-US" sz="1800" dirty="0" smtClean="0"/>
              <a:t>On 29</a:t>
            </a:r>
            <a:r>
              <a:rPr lang="en-US" sz="1800" baseline="30000" dirty="0" smtClean="0"/>
              <a:t>th</a:t>
            </a:r>
            <a:r>
              <a:rPr lang="en-US" sz="1800" dirty="0" smtClean="0"/>
              <a:t> of 1781 General Washington moved the soldiers closer to Yorktown .</a:t>
            </a:r>
          </a:p>
          <a:p>
            <a:r>
              <a:rPr lang="en-US" sz="1800" dirty="0" smtClean="0"/>
              <a:t>At 6:30 PM gunfire announced the diversionary attack on the Fusiliers redoubt.</a:t>
            </a:r>
          </a:p>
          <a:p>
            <a:r>
              <a:rPr lang="en-US" sz="1800" dirty="0" smtClean="0"/>
              <a:t>At other places in the line, movements were made as if preparing for an assault on Yorktown itself, which caused the British to panic.</a:t>
            </a:r>
          </a:p>
          <a:p>
            <a:r>
              <a:rPr lang="en-US" sz="1800" dirty="0" smtClean="0"/>
              <a:t>On the morning of October 17, a drummer appeared followed by an officer waving a white handkerchief.</a:t>
            </a:r>
          </a:p>
          <a:p>
            <a:pPr>
              <a:buNone/>
            </a:pPr>
            <a:endParaRPr lang="en-US" sz="1800" dirty="0" smtClean="0"/>
          </a:p>
          <a:p>
            <a:endParaRPr lang="en-US" sz="1800" dirty="0" smtClean="0"/>
          </a:p>
          <a:p>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Map of the Battle of Yorktown - the American Revolution">
            <a:hlinkClick r:id="rId2"/>
          </p:cNvPr>
          <p:cNvPicPr>
            <a:picLocks noGrp="1" noChangeAspect="1" noChangeArrowheads="1"/>
          </p:cNvPicPr>
          <p:nvPr>
            <p:ph idx="1"/>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9458" name="Picture 2" descr="The British Surrender at Yorktown">
            <a:hlinkClick r:id="rId2"/>
          </p:cNvPr>
          <p:cNvPicPr>
            <a:picLocks noChangeAspect="1" noChangeArrowheads="1"/>
          </p:cNvPicPr>
          <p:nvPr/>
        </p:nvPicPr>
        <p:blipFill>
          <a:blip r:embed="rId3" cstate="print"/>
          <a:srcRect/>
          <a:stretch>
            <a:fillRect/>
          </a:stretch>
        </p:blipFill>
        <p:spPr bwMode="auto">
          <a:xfrm>
            <a:off x="0" y="1"/>
            <a:ext cx="9144000"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the battle</a:t>
            </a:r>
            <a:endParaRPr lang="en-US" dirty="0"/>
          </a:p>
        </p:txBody>
      </p:sp>
      <p:sp>
        <p:nvSpPr>
          <p:cNvPr id="3" name="Content Placeholder 2"/>
          <p:cNvSpPr>
            <a:spLocks noGrp="1"/>
          </p:cNvSpPr>
          <p:nvPr>
            <p:ph idx="1"/>
          </p:nvPr>
        </p:nvSpPr>
        <p:spPr/>
        <p:txBody>
          <a:bodyPr>
            <a:normAutofit/>
          </a:bodyPr>
          <a:lstStyle/>
          <a:p>
            <a:r>
              <a:rPr lang="en-US" sz="1800" dirty="0" smtClean="0"/>
              <a:t>The French casualties were 60 killed and 194 wounded and the American casualties were 28 killed and 107 wounded.</a:t>
            </a:r>
          </a:p>
          <a:p>
            <a:r>
              <a:rPr lang="en-US" sz="1800" smtClean="0"/>
              <a:t>The British official casualty return for the siege listed 156 killed, 326 wounded and 70 missing</a:t>
            </a:r>
          </a:p>
          <a:p>
            <a:pPr>
              <a:buNone/>
            </a:pPr>
            <a:endParaRPr lang="en-US" sz="1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TotalTime>
  <Words>302</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The Battle of Yorktown: The last battle of freedom</vt:lpstr>
      <vt:lpstr>General Facts</vt:lpstr>
      <vt:lpstr>Arms and equipment that both combatant have used</vt:lpstr>
      <vt:lpstr>The moves of the colonists and French</vt:lpstr>
      <vt:lpstr>Slide 5</vt:lpstr>
      <vt:lpstr>Slide 6</vt:lpstr>
      <vt:lpstr>After the battle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Yorktown: The last battle for freedom</dc:title>
  <dc:creator>Hanyu</dc:creator>
  <cp:lastModifiedBy>Hanyu</cp:lastModifiedBy>
  <cp:revision>22</cp:revision>
  <dcterms:created xsi:type="dcterms:W3CDTF">2010-11-09T22:37:24Z</dcterms:created>
  <dcterms:modified xsi:type="dcterms:W3CDTF">2010-12-03T00:23:59Z</dcterms:modified>
</cp:coreProperties>
</file>